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60" r:id="rId3"/>
    <p:sldId id="265" r:id="rId4"/>
    <p:sldId id="266" r:id="rId5"/>
    <p:sldId id="267" r:id="rId6"/>
    <p:sldId id="268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A4"/>
    <a:srgbClr val="2850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25"/>
    <p:restoredTop sz="94614"/>
  </p:normalViewPr>
  <p:slideViewPr>
    <p:cSldViewPr snapToGrid="0" snapToObjects="1">
      <p:cViewPr varScale="1">
        <p:scale>
          <a:sx n="93" d="100"/>
          <a:sy n="93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95574C-6F45-6042-97A7-9BBE6C2E37B4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9E2D8-0EC0-B547-9723-D0646909058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72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805220" y="993273"/>
            <a:ext cx="10155574" cy="2734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800"/>
              </a:lnSpc>
            </a:pPr>
            <a:r>
              <a:rPr lang="en-US" sz="7200" b="1" kern="5000" spc="-200" dirty="0">
                <a:solidFill>
                  <a:srgbClr val="FFFFFF"/>
                </a:solidFill>
                <a:latin typeface="Theinhardt"/>
              </a:rPr>
              <a:t>WEARABLE PHOTOPLETHYSMOGRAM (PPG)</a:t>
            </a:r>
            <a:endParaRPr lang="en-US" sz="7200" b="1" kern="5000" spc="-200" dirty="0">
              <a:solidFill>
                <a:schemeClr val="tx2">
                  <a:lumMod val="20000"/>
                  <a:lumOff val="80000"/>
                </a:schemeClr>
              </a:solidFill>
              <a:latin typeface="Theinhardt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9284" y="4497654"/>
            <a:ext cx="1599513" cy="21359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24D9CC-2AC8-944D-BC3C-4E20017DA79A}"/>
              </a:ext>
            </a:extLst>
          </p:cNvPr>
          <p:cNvSpPr txBox="1"/>
          <p:nvPr userDrawn="1"/>
        </p:nvSpPr>
        <p:spPr>
          <a:xfrm>
            <a:off x="805220" y="4720692"/>
            <a:ext cx="64122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Presented by: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Davide </a:t>
            </a:r>
            <a:r>
              <a:rPr lang="en-US" dirty="0" err="1">
                <a:solidFill>
                  <a:schemeClr val="bg1"/>
                </a:solidFill>
              </a:rPr>
              <a:t>Bondavalli</a:t>
            </a:r>
            <a:r>
              <a:rPr lang="en-US" dirty="0">
                <a:solidFill>
                  <a:schemeClr val="bg1"/>
                </a:solidFill>
              </a:rPr>
              <a:t>, Priyanka Roy, Hamza Dada, Angel Ramirez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696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ue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 descr="new_uic_mark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823" y="6108510"/>
            <a:ext cx="530352" cy="53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56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1837509" y="14891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21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7600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 descr="new_uic_mark_blu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118" y="6203973"/>
            <a:ext cx="549764" cy="54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0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2" r:id="rId3"/>
    <p:sldLayoutId id="2147483655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2850A3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F970CB1A-D7C6-7946-9877-76E832103ABA}"/>
              </a:ext>
            </a:extLst>
          </p:cNvPr>
          <p:cNvSpPr/>
          <p:nvPr/>
        </p:nvSpPr>
        <p:spPr>
          <a:xfrm>
            <a:off x="540327" y="623455"/>
            <a:ext cx="10280073" cy="3325090"/>
          </a:xfrm>
          <a:prstGeom prst="rect">
            <a:avLst/>
          </a:prstGeom>
          <a:solidFill>
            <a:srgbClr val="2751A4"/>
          </a:solidFill>
          <a:effectLst>
            <a:glow>
              <a:schemeClr val="accent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9600" b="1" dirty="0"/>
              <a:t>TOUCH SKIN</a:t>
            </a:r>
          </a:p>
        </p:txBody>
      </p:sp>
    </p:spTree>
    <p:extLst>
      <p:ext uri="{BB962C8B-B14F-4D97-AF65-F5344CB8AC3E}">
        <p14:creationId xmlns:p14="http://schemas.microsoft.com/office/powerpoint/2010/main" val="642418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2850A3"/>
                </a:solidFill>
              </a:rPr>
              <a:t>Prototyping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D6C343-7986-4EFF-BDAF-8CDA89E0A9DF}"/>
              </a:ext>
            </a:extLst>
          </p:cNvPr>
          <p:cNvSpPr txBox="1"/>
          <p:nvPr/>
        </p:nvSpPr>
        <p:spPr>
          <a:xfrm>
            <a:off x="1543070" y="5266846"/>
            <a:ext cx="2944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2850A3"/>
                </a:solidFill>
                <a:latin typeface="Abadi" panose="020B0604020104020204" pitchFamily="34" charset="0"/>
              </a:rPr>
              <a:t>Capacitive buttons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B2A523-51A2-46AD-8F23-1C7FA77748F8}"/>
              </a:ext>
            </a:extLst>
          </p:cNvPr>
          <p:cNvSpPr txBox="1"/>
          <p:nvPr/>
        </p:nvSpPr>
        <p:spPr>
          <a:xfrm>
            <a:off x="7217891" y="5266846"/>
            <a:ext cx="2944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2850A3"/>
                </a:solidFill>
                <a:latin typeface="Abadi" panose="020B0604020104020204" pitchFamily="34" charset="0"/>
              </a:rPr>
              <a:t>Device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DA7552E-C017-CB4C-AE3E-E1532077E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414" y="1690688"/>
            <a:ext cx="2792802" cy="342900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EB6B459F-1E26-D741-99D8-032EE5ECE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836" y="1690688"/>
            <a:ext cx="25717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298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3C4832-A6E7-2048-A5E2-FADBE7291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Sensors</a:t>
            </a:r>
            <a:r>
              <a:rPr lang="it-IT" dirty="0"/>
              <a:t> building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1D862A-0A4A-5048-8832-B884E58662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4745183" cy="466725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Main issues: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Signal saturation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need to find the right pads size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round shape was preferred</a:t>
            </a:r>
          </a:p>
          <a:p>
            <a:pPr marL="0" indent="0">
              <a:buNone/>
            </a:pPr>
            <a:endParaRPr lang="en-US" dirty="0">
              <a:solidFill>
                <a:schemeClr val="accent1">
                  <a:lumMod val="75000"/>
                </a:schemeClr>
              </a:solidFill>
              <a:sym typeface="Wingdings" pitchFamily="2" charset="2"/>
            </a:endParaRP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Cross-talking: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need to find correct wires configurations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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Wire-pad soldering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2927CB2-5948-504B-A02B-3F8F1B6EF7A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1404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F3E54B-E1F1-BE41-A6F2-72ED41AF2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882" y="256527"/>
            <a:ext cx="7502236" cy="1117311"/>
          </a:xfrm>
        </p:spPr>
        <p:txBody>
          <a:bodyPr/>
          <a:lstStyle/>
          <a:p>
            <a:r>
              <a:rPr lang="it-IT" dirty="0"/>
              <a:t>GUI design</a:t>
            </a:r>
          </a:p>
        </p:txBody>
      </p:sp>
      <p:pic>
        <p:nvPicPr>
          <p:cNvPr id="12" name="Segnaposto contenuto 11">
            <a:extLst>
              <a:ext uri="{FF2B5EF4-FFF2-40B4-BE49-F238E27FC236}">
                <a16:creationId xmlns:a16="http://schemas.microsoft.com/office/drawing/2014/main" id="{8F35715A-9D58-2A47-A0C4-8C95A39F24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79913" y="1373838"/>
            <a:ext cx="8032173" cy="4791120"/>
          </a:xfrm>
        </p:spPr>
      </p:pic>
    </p:spTree>
    <p:extLst>
      <p:ext uri="{BB962C8B-B14F-4D97-AF65-F5344CB8AC3E}">
        <p14:creationId xmlns:p14="http://schemas.microsoft.com/office/powerpoint/2010/main" val="2729984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A0EB80-C3A3-534F-B849-8C87DB675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BRICK_BREAKER DEMO</a:t>
            </a:r>
          </a:p>
        </p:txBody>
      </p:sp>
      <p:pic>
        <p:nvPicPr>
          <p:cNvPr id="5" name="Elementi multimediali online 4" descr="87671c7c-8c20-4bc9-a641-4b2c04db4d7d">
            <a:hlinkClick r:id="" action="ppaction://media"/>
            <a:extLst>
              <a:ext uri="{FF2B5EF4-FFF2-40B4-BE49-F238E27FC236}">
                <a16:creationId xmlns:a16="http://schemas.microsoft.com/office/drawing/2014/main" id="{084B1229-19FF-7B46-9C99-58BEA5A78B24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72200" y="1839479"/>
            <a:ext cx="5181600" cy="4318000"/>
          </a:xfr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D68F9985-A8D5-0147-B01C-1537C913C594}"/>
              </a:ext>
            </a:extLst>
          </p:cNvPr>
          <p:cNvSpPr/>
          <p:nvPr/>
        </p:nvSpPr>
        <p:spPr>
          <a:xfrm>
            <a:off x="1246909" y="2270096"/>
            <a:ext cx="412865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Main issues:</a:t>
            </a:r>
          </a:p>
          <a:p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Reducing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Graphic dynamical feedback optimization</a:t>
            </a:r>
          </a:p>
        </p:txBody>
      </p:sp>
    </p:spTree>
    <p:extLst>
      <p:ext uri="{BB962C8B-B14F-4D97-AF65-F5344CB8AC3E}">
        <p14:creationId xmlns:p14="http://schemas.microsoft.com/office/powerpoint/2010/main" val="193328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53CA5CF-7F0A-DC44-8E36-8A31889CA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5800D91-B0AF-9743-97B6-70A20866029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F665F29-20A3-414D-8E84-83FD7A8334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7637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309256" cy="1325563"/>
          </a:xfrm>
        </p:spPr>
        <p:txBody>
          <a:bodyPr/>
          <a:lstStyle/>
          <a:p>
            <a:r>
              <a:rPr lang="en-US" dirty="0">
                <a:solidFill>
                  <a:srgbClr val="2850A3"/>
                </a:solidFill>
              </a:rPr>
              <a:t>Final Device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9E90E71-96EA-8D48-9473-F346065F4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531" y="190565"/>
            <a:ext cx="4139606" cy="6476870"/>
          </a:xfrm>
          <a:prstGeom prst="rect">
            <a:avLst/>
          </a:prstGeom>
        </p:spPr>
      </p:pic>
      <p:sp>
        <p:nvSpPr>
          <p:cNvPr id="8" name="TextBox 2">
            <a:extLst>
              <a:ext uri="{FF2B5EF4-FFF2-40B4-BE49-F238E27FC236}">
                <a16:creationId xmlns:a16="http://schemas.microsoft.com/office/drawing/2014/main" id="{EA9A6696-661F-D64D-80F8-0D8BEC8FE69C}"/>
              </a:ext>
            </a:extLst>
          </p:cNvPr>
          <p:cNvSpPr txBox="1"/>
          <p:nvPr/>
        </p:nvSpPr>
        <p:spPr>
          <a:xfrm>
            <a:off x="1492573" y="2951946"/>
            <a:ext cx="44279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sym typeface="Wingdings" pitchFamily="2" charset="2"/>
              </a:rPr>
              <a:t></a:t>
            </a:r>
            <a:endParaRPr lang="en-US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084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1326</TotalTime>
  <Words>56</Words>
  <Application>Microsoft Macintosh PowerPoint</Application>
  <PresentationFormat>Widescreen</PresentationFormat>
  <Paragraphs>22</Paragraphs>
  <Slides>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Abadi</vt:lpstr>
      <vt:lpstr>Arial</vt:lpstr>
      <vt:lpstr>Calibri</vt:lpstr>
      <vt:lpstr>Theinhardt</vt:lpstr>
      <vt:lpstr>Office Theme</vt:lpstr>
      <vt:lpstr>Presentazione standard di PowerPoint</vt:lpstr>
      <vt:lpstr>Prototyping</vt:lpstr>
      <vt:lpstr>Sensors building</vt:lpstr>
      <vt:lpstr>GUI design</vt:lpstr>
      <vt:lpstr>BRICK_BREAKER DEMO</vt:lpstr>
      <vt:lpstr>Presentazione standard di PowerPoint</vt:lpstr>
      <vt:lpstr>Final Device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Ruhlman, Rebecca</dc:creator>
  <cp:lastModifiedBy>Davide Bondavalli</cp:lastModifiedBy>
  <cp:revision>23</cp:revision>
  <dcterms:created xsi:type="dcterms:W3CDTF">2017-11-13T20:08:01Z</dcterms:created>
  <dcterms:modified xsi:type="dcterms:W3CDTF">2019-11-05T04:16:16Z</dcterms:modified>
</cp:coreProperties>
</file>

<file path=docProps/thumbnail.jpeg>
</file>